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43"/>
    <p:restoredTop sz="94694"/>
  </p:normalViewPr>
  <p:slideViewPr>
    <p:cSldViewPr snapToGrid="0">
      <p:cViewPr varScale="1">
        <p:scale>
          <a:sx n="105" d="100"/>
          <a:sy n="105" d="100"/>
        </p:scale>
        <p:origin x="19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00B4C-7ED3-258E-FFEE-D9B545CD9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1C51B-67ED-75B3-6501-9332C2F0C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46FC5-0513-991C-4437-7D6AFD985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2EE49-E21B-C9B7-8455-D0D9ED3D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54EB5-721D-8B09-30FE-F737D8229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45AAD-F680-5C3F-3B57-AAE3036D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3DD92-D911-9883-7052-650FFB5D5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54C4F-2FC0-26DD-214F-6EA2DA42D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34E2B-8BCA-CEED-7B68-B1A51C0A8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4F8B2-9358-C12A-2DB1-718346FE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89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C2B22-5AF5-AC71-DB3C-7751B1CA1C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F5C10-D30F-96B3-06E6-A0AD4BFEA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8CCB-8E88-96E9-691C-6411380FD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FF5BC-CF7E-75DA-2179-30FE8E03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648E3-05E3-5B95-56EC-15EF4C4AE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49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9DE0-AE88-9109-3BC1-6F2572C38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3B2F4-5A75-B06C-9829-5F5BE700E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CDDF2-FE40-4648-28D5-F3CE8860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889C0-52CA-DDE5-7522-75CAE449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4BFF6-97AF-5134-E19D-29A878B8E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4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DCAD2-42D4-1316-0109-E36DC2B4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8AE13-534E-6AE3-BF3F-C787E56F4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D9A96-AE0D-C82B-51B1-1477F9C1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2BFF8-8CCA-8B59-670F-DDF543CD6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9FB6-A5EE-D490-35E3-F2A4D14E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27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FE2EF-9FA0-8CFD-0539-4075E502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B2ED1-AC4C-0EFB-0845-9561382BC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0F5B6-B1CD-0B51-41B1-CB625A3C7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16640-2F22-B84D-17B4-248461EC7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65592-DFA0-EB86-CBC7-CF743440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64596-F134-1413-9D53-71C14B08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1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CAC35-5FF1-F115-9F79-10FA21D4B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4C02B-EA99-134E-1BB9-45B7D810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6E8B3-42DB-3E29-DA80-B8DF6E4A8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0A168-1E4F-B81B-DA0B-157DE5C5A2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EB5BD0-EF2E-64D3-46B8-6E100AE52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E71B04-4ADC-45A7-A514-08DB83A5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7CD477-5D8A-1256-2C3E-40F80B394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FC43F1-6C16-115D-7968-BE2E9827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05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9CC7-C2E2-172E-4581-71706D7A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AADD3-6FD6-A3FA-E3A7-690D257D7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B073A-995E-E9CB-2B89-147786B1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0780E-00E1-6D65-F74B-74762767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58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544FA-D5D7-47BA-C026-FEAC027C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908AFE-724F-5677-A6F1-561095603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8131D-3F79-C843-D183-E1B656AB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17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253CC-FC7E-73A1-82B7-AAF99ADA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A53DB-EF5D-FFB8-07CE-D06681386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5AD0B-A020-DE3C-9D0F-5DCD2DBAB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8FB03-695A-DDD4-3828-A810ECF3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F1A8B-5A9C-1147-3D6E-FC537AC48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9479B-DB60-C40B-8A07-F044481ED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33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B1A65-935A-6A2F-139B-92541979A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DA5B6F-A977-4906-48F0-250E8947C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26072-CBBB-6925-56F8-FD4BDD6B2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E1F7B-92DC-45B5-1105-27C64D54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0349A-A3F9-A506-3C5C-CA2518759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9E1E3-D944-C98F-E323-66C1A844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13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842304-2B62-4AC7-0CBC-D1BEC8554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151AE-FD3F-3D89-5AB2-DA56424E7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6B502-418E-5140-8105-761FE934F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95C0-4EE2-F459-F02E-6E076A0E7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D9E39-0C97-690B-499C-116B847D6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92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A668A-0D95-C350-A12A-80F3BAC9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061B6-D3D0-F174-B672-3A4DDEEDD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928" y="141109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2015,2016,2021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DA9B-6CB7-DA05-0333-E900D624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D71D1-CB24-18F9-3DAB-F1A12DE2D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89FF1-3E84-B732-585F-424E3114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37" y="499489"/>
            <a:ext cx="11222917" cy="5859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1E2D50-CEEC-933D-91B8-6A6C328E2F06}"/>
              </a:ext>
            </a:extLst>
          </p:cNvPr>
          <p:cNvSpPr txBox="1"/>
          <p:nvPr/>
        </p:nvSpPr>
        <p:spPr>
          <a:xfrm>
            <a:off x="512064" y="385353"/>
            <a:ext cx="25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63765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84D4-DED9-0046-3130-07EF6C2D3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Kuskokwim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F1E76-39A1-FC81-FC13-AFB0278B1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Full years all work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33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3F503-63DF-7E12-F87F-0C897EED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5411F-CC1A-A887-6E35-6B184546A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81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4190-F70B-5608-4F71-14E17F35BD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D18ACB-873B-0E5D-F519-66EE97F300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37C52-1B59-E3FC-5E5C-7A19D34F0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52" y="480273"/>
            <a:ext cx="11347895" cy="5897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82C13-FBA0-2E42-D932-DFF1E2A5DF2E}"/>
              </a:ext>
            </a:extLst>
          </p:cNvPr>
          <p:cNvSpPr txBox="1"/>
          <p:nvPr/>
        </p:nvSpPr>
        <p:spPr>
          <a:xfrm>
            <a:off x="585216" y="365760"/>
            <a:ext cx="320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2015 Full run</a:t>
            </a:r>
          </a:p>
        </p:txBody>
      </p:sp>
    </p:spTree>
    <p:extLst>
      <p:ext uri="{BB962C8B-B14F-4D97-AF65-F5344CB8AC3E}">
        <p14:creationId xmlns:p14="http://schemas.microsoft.com/office/powerpoint/2010/main" val="394460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BFC3-571E-B46D-F640-0CBCFE9B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D1E50-C763-D70A-9BDD-627FAE340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09859-DE67-2296-D587-49492041B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78" y="501867"/>
            <a:ext cx="11272044" cy="5991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E5A37B-7601-EF85-6651-055FFA10F32C}"/>
              </a:ext>
            </a:extLst>
          </p:cNvPr>
          <p:cNvSpPr txBox="1"/>
          <p:nvPr/>
        </p:nvSpPr>
        <p:spPr>
          <a:xfrm>
            <a:off x="585216" y="365760"/>
            <a:ext cx="320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Full run</a:t>
            </a:r>
          </a:p>
        </p:txBody>
      </p:sp>
    </p:spTree>
    <p:extLst>
      <p:ext uri="{BB962C8B-B14F-4D97-AF65-F5344CB8AC3E}">
        <p14:creationId xmlns:p14="http://schemas.microsoft.com/office/powerpoint/2010/main" val="216285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8438D-111A-57E3-853E-51AA2B0E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4E77-49D7-16D2-651C-F4CF67CE3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6687C-5276-5032-0513-55F476C5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08" y="560197"/>
            <a:ext cx="11461096" cy="5932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21688D-8AA3-B105-1960-45843536FBD8}"/>
              </a:ext>
            </a:extLst>
          </p:cNvPr>
          <p:cNvSpPr txBox="1"/>
          <p:nvPr/>
        </p:nvSpPr>
        <p:spPr>
          <a:xfrm>
            <a:off x="585216" y="365760"/>
            <a:ext cx="320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 Full run</a:t>
            </a:r>
          </a:p>
        </p:txBody>
      </p:sp>
    </p:spTree>
    <p:extLst>
      <p:ext uri="{BB962C8B-B14F-4D97-AF65-F5344CB8AC3E}">
        <p14:creationId xmlns:p14="http://schemas.microsoft.com/office/powerpoint/2010/main" val="2713399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EABD-BCA5-92DC-A182-A8C355F8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half of the run, all years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69619-93CD-4CE6-EDFA-584F2FFA6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05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4F3F-A531-04ED-016D-C92199ED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35A55-479B-9F88-AB82-FDED153EF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4229E-C9CB-15E4-0BC1-01970BCFE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163798"/>
            <a:ext cx="10765536" cy="6329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38B2DC-49F4-7FD1-4AED-3D40C1CEB317}"/>
              </a:ext>
            </a:extLst>
          </p:cNvPr>
          <p:cNvSpPr txBox="1"/>
          <p:nvPr/>
        </p:nvSpPr>
        <p:spPr>
          <a:xfrm>
            <a:off x="512064" y="385353"/>
            <a:ext cx="25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225958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47745-C0CA-8657-EC8C-8F4673C6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DB5ED-F1A1-C9FB-82B0-F1552C7C8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6D998-30CB-48FC-AA03-620BC53ED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92" y="365125"/>
            <a:ext cx="10981944" cy="6099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9D1404-B5A9-BB89-B28B-2213D5E3D3DD}"/>
              </a:ext>
            </a:extLst>
          </p:cNvPr>
          <p:cNvSpPr txBox="1"/>
          <p:nvPr/>
        </p:nvSpPr>
        <p:spPr>
          <a:xfrm>
            <a:off x="512064" y="385353"/>
            <a:ext cx="25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83692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25B1-4CE0-D92F-1426-222DF7B6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678AD-CE9A-35DD-8C9C-1DA6C9D54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70742-0AC1-2F80-8E80-F537106A9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85" y="512928"/>
            <a:ext cx="10847430" cy="566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A6933C-2767-28DD-7C6C-F1F10D66F4D1}"/>
              </a:ext>
            </a:extLst>
          </p:cNvPr>
          <p:cNvSpPr txBox="1"/>
          <p:nvPr/>
        </p:nvSpPr>
        <p:spPr>
          <a:xfrm>
            <a:off x="512064" y="385353"/>
            <a:ext cx="25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31200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473DE-ACE5-3243-5163-2444D166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4BA46-D981-2605-451F-BECFAAF46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61AC1-88E5-BCF9-720A-F35C919E2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17" y="470472"/>
            <a:ext cx="11042165" cy="5706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944733-5251-F5CC-2B2D-3DEFF8B896DB}"/>
              </a:ext>
            </a:extLst>
          </p:cNvPr>
          <p:cNvSpPr txBox="1"/>
          <p:nvPr/>
        </p:nvSpPr>
        <p:spPr>
          <a:xfrm>
            <a:off x="512064" y="385353"/>
            <a:ext cx="25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407820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</TotalTime>
  <Words>30</Words>
  <Application>Microsoft Macintosh PowerPoint</Application>
  <PresentationFormat>Widescreen</PresentationFormat>
  <Paragraphs>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Full Run</vt:lpstr>
      <vt:lpstr>PowerPoint Presentation</vt:lpstr>
      <vt:lpstr>PowerPoint Presentation</vt:lpstr>
      <vt:lpstr>PowerPoint Presentation</vt:lpstr>
      <vt:lpstr>First half of the run, all years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Kuskokwim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Run</dc:title>
  <dc:creator>bmak29</dc:creator>
  <cp:lastModifiedBy>Benjamin J. Makhlouf</cp:lastModifiedBy>
  <cp:revision>4</cp:revision>
  <dcterms:created xsi:type="dcterms:W3CDTF">2024-02-20T03:06:14Z</dcterms:created>
  <dcterms:modified xsi:type="dcterms:W3CDTF">2024-02-22T01:49:12Z</dcterms:modified>
</cp:coreProperties>
</file>